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6" r:id="rId5"/>
    <p:sldId id="256" r:id="rId6"/>
    <p:sldId id="261" r:id="rId7"/>
    <p:sldId id="259" r:id="rId8"/>
    <p:sldId id="257" r:id="rId9"/>
    <p:sldId id="260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2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7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8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4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9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3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4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0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1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E35FA-C206-44F2-BB47-634ABD9BC3BB}" type="datetimeFigureOut">
              <a:rPr lang="en-US" smtClean="0"/>
              <a:t>10-May-18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12CB1-CB66-420B-B3CB-799E1DDB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7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Positive Youth Development based on Ecological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3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youth development changes how we look at and provide youth services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from fixing problems to building on strengths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reacting to problems we are pro-active to build positive outcomes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Youth are no longer recipients of service and become resources and active participants</a:t>
            </a:r>
          </a:p>
          <a:p>
            <a:pPr algn="just"/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300" b="1" dirty="0"/>
          </a:p>
          <a:p>
            <a:pPr marL="0" indent="0" algn="ctr">
              <a:buNone/>
            </a:pPr>
            <a:endParaRPr lang="en-US" sz="3300" b="1" dirty="0"/>
          </a:p>
          <a:p>
            <a:pPr marL="0" indent="0" algn="ctr">
              <a:buNone/>
            </a:pPr>
            <a:r>
              <a:rPr lang="en-US" sz="3300" b="1" dirty="0"/>
              <a:t>Thanks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03178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11" y="1005670"/>
            <a:ext cx="7563360" cy="4995080"/>
          </a:xfrm>
        </p:spPr>
      </p:pic>
    </p:spTree>
    <p:extLst>
      <p:ext uri="{BB962C8B-B14F-4D97-AF65-F5344CB8AC3E}">
        <p14:creationId xmlns:p14="http://schemas.microsoft.com/office/powerpoint/2010/main" val="32624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Youth Development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youth development (PYD) is an approach that guides communities in the way they organize services, supports, and opportunities so all young people can develop to their full potential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youth, not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youth. 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 young people as partners and listen to their expertise and perspective</a:t>
            </a:r>
          </a:p>
        </p:txBody>
      </p:sp>
    </p:spTree>
    <p:extLst>
      <p:ext uri="{BB962C8B-B14F-4D97-AF65-F5344CB8AC3E}">
        <p14:creationId xmlns:p14="http://schemas.microsoft.com/office/powerpoint/2010/main" val="18078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from preventing or fixing problems to creating positive outcomes such as competencies, connections, positive values, and meaningful participation.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young people through their development while adjusting to their changing developmental needs.</a:t>
            </a:r>
          </a:p>
        </p:txBody>
      </p:sp>
    </p:spTree>
    <p:extLst>
      <p:ext uri="{BB962C8B-B14F-4D97-AF65-F5344CB8AC3E}">
        <p14:creationId xmlns:p14="http://schemas.microsoft.com/office/powerpoint/2010/main" val="16790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 youth development includes: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and psychological safety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Supportive relationships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to belong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social norms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for skill building</a:t>
            </a:r>
          </a:p>
        </p:txBody>
      </p:sp>
    </p:spTree>
    <p:extLst>
      <p:ext uri="{BB962C8B-B14F-4D97-AF65-F5344CB8AC3E}">
        <p14:creationId xmlns:p14="http://schemas.microsoft.com/office/powerpoint/2010/main" val="17892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5218" y="1214652"/>
            <a:ext cx="7656394" cy="3603008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BRONFENBRENNER MODEL OF ECOLOGICAL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YOUTH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73206"/>
            <a:ext cx="7886700" cy="5603757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live their lives surrounded by many different environments at the same time.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are affected by multiple layers of environment.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environments are also linked and affect each other.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one of five systems change, change may occur in other systems as well.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give basic environmental systems that affect development.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4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13899"/>
            <a:ext cx="8174156" cy="589583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BASIC ENVIROMENTAL SYSTEMS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Microsystem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--‐ 	The activities / interactions in the 				immediate environment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--‐  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microsystem refers to relations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between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immediate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environment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Mesosystem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--‐      Connections between microsystem.</a:t>
            </a:r>
          </a:p>
          <a:p>
            <a:pPr marL="1028700" lvl="3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--‐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among two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settings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Exosystem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--‐     An individual is not directly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--‐     Contexts children are not a part of but may 		          influence development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Macrosystem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--‐  The larger socio-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-‐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context, cultural 		          values and expectations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Chronosystem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--‐ events occurring in the context of passing 			time	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9573" y="1194138"/>
            <a:ext cx="7339084" cy="44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4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development is the outcome of interactions between the Person and Many environments that continually emerge and Change over time.</a:t>
            </a:r>
          </a:p>
          <a:p>
            <a:pPr algn="just"/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truly understand and promote youth development, we must appreciate the entire context of their lives.</a:t>
            </a:r>
          </a:p>
        </p:txBody>
      </p:sp>
    </p:spTree>
    <p:extLst>
      <p:ext uri="{BB962C8B-B14F-4D97-AF65-F5344CB8AC3E}">
        <p14:creationId xmlns:p14="http://schemas.microsoft.com/office/powerpoint/2010/main" val="26903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</TotalTime>
  <Words>282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Positive Youth Development based on Ecological Theory</vt:lpstr>
      <vt:lpstr>Positive Youth Development (PYD)</vt:lpstr>
      <vt:lpstr>PowerPoint Presentation</vt:lpstr>
      <vt:lpstr>PowerPoint Presentation</vt:lpstr>
      <vt:lpstr>BRONFENBRENNER MODEL OF ECOLOGICAL THEORY OF YOUTH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T540p</dc:creator>
  <cp:lastModifiedBy>T540p</cp:lastModifiedBy>
  <cp:revision>83</cp:revision>
  <dcterms:created xsi:type="dcterms:W3CDTF">2018-05-04T11:23:11Z</dcterms:created>
  <dcterms:modified xsi:type="dcterms:W3CDTF">2018-05-10T14:12:39Z</dcterms:modified>
</cp:coreProperties>
</file>